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5" r:id="rId2"/>
    <p:sldId id="256" r:id="rId3"/>
    <p:sldId id="273" r:id="rId4"/>
    <p:sldId id="258" r:id="rId5"/>
    <p:sldId id="260" r:id="rId6"/>
    <p:sldId id="277" r:id="rId7"/>
    <p:sldId id="261" r:id="rId8"/>
    <p:sldId id="263" r:id="rId9"/>
    <p:sldId id="262" r:id="rId10"/>
    <p:sldId id="279" r:id="rId11"/>
    <p:sldId id="280" r:id="rId12"/>
    <p:sldId id="281" r:id="rId13"/>
    <p:sldId id="278" r:id="rId14"/>
    <p:sldId id="264" r:id="rId15"/>
    <p:sldId id="266" r:id="rId16"/>
    <p:sldId id="267" r:id="rId17"/>
    <p:sldId id="282" r:id="rId18"/>
    <p:sldId id="284" r:id="rId19"/>
    <p:sldId id="270" r:id="rId20"/>
    <p:sldId id="271" r:id="rId21"/>
    <p:sldId id="283" r:id="rId22"/>
    <p:sldId id="272" r:id="rId23"/>
    <p:sldId id="286" r:id="rId24"/>
    <p:sldId id="287" r:id="rId25"/>
  </p:sldIdLst>
  <p:sldSz cx="9144000" cy="5143500" type="screen16x9"/>
  <p:notesSz cx="6858000" cy="9144000"/>
  <p:custDataLst>
    <p:tags r:id="rId27"/>
  </p:custDataLst>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84" d="100"/>
          <a:sy n="84" d="100"/>
        </p:scale>
        <p:origin x="78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39312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122636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688077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904453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241901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293682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689540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849784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285596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812795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053602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38175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726750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85983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9058235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72" r:id="rId9"/>
    <p:sldLayoutId id="2147483671" r:id="rId10"/>
    <p:sldLayoutId id="2147483670" r:id="rId11"/>
    <p:sldLayoutId id="2147483669" r:id="rId12"/>
    <p:sldLayoutId id="2147483668" r:id="rId13"/>
    <p:sldLayoutId id="2147483667" r:id="rId14"/>
    <p:sldLayoutId id="2147483666" r:id="rId15"/>
    <p:sldLayoutId id="2147483665" r:id="rId16"/>
    <p:sldLayoutId id="2147483664" r:id="rId17"/>
    <p:sldLayoutId id="2147483663" r:id="rId18"/>
    <p:sldLayoutId id="2147483662" r:id="rId19"/>
    <p:sldLayoutId id="2147483655" r:id="rId20"/>
    <p:sldLayoutId id="2147483656" r:id="rId21"/>
    <p:sldLayoutId id="2147483657" r:id="rId22"/>
    <p:sldLayoutId id="2147483658" r:id="rId23"/>
    <p:sldLayoutId id="2147483659" r:id="rId24"/>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nny Dance💃 Vũ điệu nhảy rửa tay🖐️ vui nhộ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00" y="31750"/>
            <a:ext cx="9087822" cy="511175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ea typeface="Aachen" pitchFamily="18" charset="0"/>
                <a:cs typeface="Arial" pitchFamily="34" charset="0"/>
              </a:rPr>
              <a:t>Phòng bệnh: </a:t>
            </a:r>
            <a:r>
              <a:rPr lang="en-US" smtClean="0">
                <a:latin typeface="Arial" pitchFamily="34" charset="0"/>
                <a:ea typeface="Aachen" pitchFamily="18" charset="0"/>
                <a:cs typeface="Arial" pitchFamily="34" charset="0"/>
              </a:rPr>
              <a:t>ngăn ngừa để không bị bệnh.</a:t>
            </a:r>
            <a:endParaRPr lang="en-US">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7" name="TextBox 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590550"/>
            <a:ext cx="4821238" cy="48212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138546" y="10287000"/>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028700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1028700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10287000"/>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10287000"/>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10287000"/>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10287000"/>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1028700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047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66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09958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977</TotalTime>
  <Words>692</Words>
  <Application>Microsoft Office PowerPoint</Application>
  <PresentationFormat>On-screen Show (16:9)</PresentationFormat>
  <Paragraphs>110</Paragraphs>
  <Slides>24</Slides>
  <Notes>7</Notes>
  <HiddenSlides>2</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Aachen</vt:lpstr>
      <vt:lpstr>Arial</vt:lpstr>
      <vt:lpstr>Arial Rounded MT Bold</vt:lpstr>
      <vt:lpstr>Arial-Rounded</vt:lpstr>
      <vt:lpstr>Calibri</vt:lpstr>
      <vt:lpstr>HP001 4 hàng</vt:lpstr>
      <vt:lpstr>Times New Roman</vt:lpstr>
      <vt:lpstr>Office Theme</vt:lpstr>
      <vt:lpstr>Khởi động</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Van</cp:lastModifiedBy>
  <cp:revision>156</cp:revision>
  <dcterms:created xsi:type="dcterms:W3CDTF">2020-12-08T15:48:47Z</dcterms:created>
  <dcterms:modified xsi:type="dcterms:W3CDTF">2023-03-06T09:08:38Z</dcterms:modified>
</cp:coreProperties>
</file>